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27CBDF-1A17-40CC-A0DC-7EBF3F273A44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FEBB66-9F0F-4AB2-B168-3018FEF59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13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55883D-A5BF-4E99-B477-04C7BC373578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6C9988D-0EE5-4719-80BD-DE71A7CC7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31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C9988D-0EE5-4719-80BD-DE71A7CC77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046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E08279-B9EE-432D-A1E7-26AE8E91908D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D15460-951A-497B-B2AD-27C7ABFF110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ography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Neil Armstrong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</a:t>
            </a:r>
          </a:p>
          <a:p>
            <a:r>
              <a:rPr lang="en-US" dirty="0" smtClean="0"/>
              <a:t>Lance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H="1" flipV="1">
            <a:off x="1" y="13856"/>
            <a:ext cx="4038599" cy="265314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13854"/>
            <a:ext cx="5105398" cy="265314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1"/>
            <a:ext cx="2895600" cy="2362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99" y="3186545"/>
            <a:ext cx="4114799" cy="2680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417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Born in Oklahoma City, Oklahoma August 13,1930</a:t>
            </a:r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arried to Janet Shearon</a:t>
            </a:r>
          </a:p>
          <a:p>
            <a:r>
              <a:rPr lang="en-US" dirty="0" smtClean="0"/>
              <a:t>He flew in the Tin Goose.</a:t>
            </a:r>
          </a:p>
          <a:p>
            <a:r>
              <a:rPr lang="en-US" dirty="0" smtClean="0"/>
              <a:t>He liked airplanes.</a:t>
            </a:r>
          </a:p>
          <a:p>
            <a:r>
              <a:rPr lang="en-US" dirty="0" smtClean="0"/>
              <a:t>He worked as a x-15</a:t>
            </a:r>
            <a:r>
              <a:rPr lang="en-US" dirty="0"/>
              <a:t> </a:t>
            </a:r>
            <a:r>
              <a:rPr lang="en-US" dirty="0" smtClean="0"/>
              <a:t>pilot.</a:t>
            </a:r>
          </a:p>
          <a:p>
            <a:r>
              <a:rPr lang="en-US" dirty="0" smtClean="0"/>
              <a:t>He made balso wood airplanes.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16000" cy="762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133600"/>
            <a:ext cx="3581400" cy="2309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37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	</a:t>
            </a:r>
            <a:r>
              <a:rPr lang="en-US" dirty="0" smtClean="0"/>
              <a:t>About the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names, Steven and Viola</a:t>
            </a:r>
          </a:p>
          <a:p>
            <a:r>
              <a:rPr lang="en-US" dirty="0" smtClean="0"/>
              <a:t>Steven was his father.</a:t>
            </a:r>
          </a:p>
          <a:p>
            <a:r>
              <a:rPr lang="en-US" dirty="0" smtClean="0"/>
              <a:t>Viola was his mother.</a:t>
            </a:r>
          </a:p>
        </p:txBody>
      </p:sp>
    </p:spTree>
    <p:extLst>
      <p:ext uri="{BB962C8B-B14F-4D97-AF65-F5344CB8AC3E}">
        <p14:creationId xmlns:p14="http://schemas.microsoft.com/office/powerpoint/2010/main" val="16069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Moon Landing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Neil and Buzz went into the landing pod (</a:t>
            </a:r>
            <a:r>
              <a:rPr lang="en-US" i="1" dirty="0" smtClean="0"/>
              <a:t>Eagle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Michal stayed inside the control module (</a:t>
            </a:r>
            <a:r>
              <a:rPr lang="en-US" i="1" dirty="0" smtClean="0"/>
              <a:t>Columbia</a:t>
            </a:r>
            <a:r>
              <a:rPr lang="en-US" dirty="0" smtClean="0"/>
              <a:t>).</a:t>
            </a:r>
          </a:p>
          <a:p>
            <a:r>
              <a:rPr lang="en-US" dirty="0" smtClean="0"/>
              <a:t>Neil was the first one out of the </a:t>
            </a:r>
            <a:r>
              <a:rPr lang="en-US" i="1" dirty="0" smtClean="0"/>
              <a:t>Eagle.</a:t>
            </a:r>
          </a:p>
          <a:p>
            <a:r>
              <a:rPr lang="en-US" dirty="0" smtClean="0"/>
              <a:t>Neil and Buzz got into there moon buggy and went for a drive.</a:t>
            </a:r>
          </a:p>
          <a:p>
            <a:r>
              <a:rPr lang="en-US" dirty="0" smtClean="0"/>
              <a:t>Neil took a American flag out of the leg of the </a:t>
            </a:r>
            <a:r>
              <a:rPr lang="en-US" i="1" dirty="0" smtClean="0"/>
              <a:t>Eagle </a:t>
            </a:r>
            <a:r>
              <a:rPr lang="en-US" dirty="0" smtClean="0"/>
              <a:t>and drove it into the moon`s surface.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3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Later in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going to the moon, Neil Armstrong became a teacher at Purdue University. </a:t>
            </a:r>
            <a:endParaRPr lang="en-US" dirty="0" smtClean="0"/>
          </a:p>
          <a:p>
            <a:r>
              <a:rPr lang="en-US" dirty="0" smtClean="0"/>
              <a:t>Neil </a:t>
            </a:r>
            <a:r>
              <a:rPr lang="en-US" dirty="0"/>
              <a:t>died April 1, 2012.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died at the age of 84.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had heart </a:t>
            </a:r>
            <a:r>
              <a:rPr lang="en-US" dirty="0" smtClean="0"/>
              <a:t>problems and died from heart </a:t>
            </a:r>
            <a:r>
              <a:rPr lang="en-US" dirty="0"/>
              <a:t>surgery </a:t>
            </a:r>
            <a:r>
              <a:rPr lang="en-US" dirty="0" smtClean="0"/>
              <a:t>complications.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4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Dunham, </a:t>
            </a:r>
            <a:r>
              <a:rPr lang="en-US" dirty="0" err="1"/>
              <a:t>Montrew</a:t>
            </a:r>
            <a:r>
              <a:rPr lang="en-US" dirty="0"/>
              <a:t>.  </a:t>
            </a:r>
            <a:r>
              <a:rPr lang="en-US" i="1" dirty="0"/>
              <a:t>The Childhood of Famous American Series: Neil Armstrong, Young Flyer. </a:t>
            </a:r>
            <a:r>
              <a:rPr lang="en-US" dirty="0"/>
              <a:t>1996. Aladdin Paperbacks. Print</a:t>
            </a:r>
          </a:p>
          <a:p>
            <a:r>
              <a:rPr lang="en-US" u="sng" dirty="0">
                <a:hlinkClick r:id="rId2"/>
              </a:rPr>
              <a:t>www.biography.com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7753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143</TotalTime>
  <Words>194</Words>
  <Application>Microsoft Office PowerPoint</Application>
  <PresentationFormat>On-screen Show (4:3)</PresentationFormat>
  <Paragraphs>29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Neil Armstrong</vt:lpstr>
      <vt:lpstr>Early life</vt:lpstr>
      <vt:lpstr> About the parents</vt:lpstr>
      <vt:lpstr>Moon Landing</vt:lpstr>
      <vt:lpstr>Later in Life</vt:lpstr>
      <vt:lpstr>Resources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Neil Armstrong</dc:title>
  <dc:creator>sadie</dc:creator>
  <cp:lastModifiedBy>Jessie Fishel</cp:lastModifiedBy>
  <cp:revision>19</cp:revision>
  <cp:lastPrinted>2015-04-23T16:10:13Z</cp:lastPrinted>
  <dcterms:created xsi:type="dcterms:W3CDTF">2015-03-27T17:20:02Z</dcterms:created>
  <dcterms:modified xsi:type="dcterms:W3CDTF">2015-06-06T03:43:27Z</dcterms:modified>
</cp:coreProperties>
</file>